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D60FA2-0079-F148-94C8-F049998CB3B2}" v="17" dt="2024-02-13T18:43:39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>
      <p:cViewPr>
        <p:scale>
          <a:sx n="110" d="100"/>
          <a:sy n="110" d="100"/>
        </p:scale>
        <p:origin x="87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BB987D1C-8A4F-F24A-BFC4-B3B7E5AFC97F}"/>
    <pc:docChg chg="undo custSel modSld">
      <pc:chgData name="Regier, Peter J" userId="0e6fdf28-0650-4a12-be1b-e387ca74a288" providerId="ADAL" clId="{BB987D1C-8A4F-F24A-BFC4-B3B7E5AFC97F}" dt="2023-08-29T19:19:36.910" v="35"/>
      <pc:docMkLst>
        <pc:docMk/>
      </pc:docMkLst>
      <pc:sldChg chg="addSp delSp modSp mod">
        <pc:chgData name="Regier, Peter J" userId="0e6fdf28-0650-4a12-be1b-e387ca74a288" providerId="ADAL" clId="{BB987D1C-8A4F-F24A-BFC4-B3B7E5AFC97F}" dt="2023-08-29T19:19:36.910" v="35"/>
        <pc:sldMkLst>
          <pc:docMk/>
          <pc:sldMk cId="3406898174" sldId="257"/>
        </pc:sldMkLst>
        <pc:spChg chg="add mod">
          <ac:chgData name="Regier, Peter J" userId="0e6fdf28-0650-4a12-be1b-e387ca74a288" providerId="ADAL" clId="{BB987D1C-8A4F-F24A-BFC4-B3B7E5AFC97F}" dt="2023-08-29T19:19:07.806" v="13" actId="692"/>
          <ac:spMkLst>
            <pc:docMk/>
            <pc:sldMk cId="3406898174" sldId="257"/>
            <ac:spMk id="4" creationId="{ADFDF87D-7B03-4A39-AAF1-877F41874AB8}"/>
          </ac:spMkLst>
        </pc:spChg>
        <pc:picChg chg="add del mod">
          <ac:chgData name="Regier, Peter J" userId="0e6fdf28-0650-4a12-be1b-e387ca74a288" providerId="ADAL" clId="{BB987D1C-8A4F-F24A-BFC4-B3B7E5AFC97F}" dt="2023-08-29T19:17:58.165" v="2"/>
          <ac:picMkLst>
            <pc:docMk/>
            <pc:sldMk cId="3406898174" sldId="257"/>
            <ac:picMk id="2" creationId="{0A47D935-F824-A41D-A1F9-80FDA0453BB4}"/>
          </ac:picMkLst>
        </pc:picChg>
        <pc:picChg chg="add del mod">
          <ac:chgData name="Regier, Peter J" userId="0e6fdf28-0650-4a12-be1b-e387ca74a288" providerId="ADAL" clId="{BB987D1C-8A4F-F24A-BFC4-B3B7E5AFC97F}" dt="2023-08-29T19:19:35.245" v="33" actId="21"/>
          <ac:picMkLst>
            <pc:docMk/>
            <pc:sldMk cId="3406898174" sldId="257"/>
            <ac:picMk id="3" creationId="{08655301-CD76-D766-82CD-4EC5B6E28CCF}"/>
          </ac:picMkLst>
        </pc:picChg>
        <pc:picChg chg="add mod">
          <ac:chgData name="Regier, Peter J" userId="0e6fdf28-0650-4a12-be1b-e387ca74a288" providerId="ADAL" clId="{BB987D1C-8A4F-F24A-BFC4-B3B7E5AFC97F}" dt="2023-08-29T19:19:36.910" v="35"/>
          <ac:picMkLst>
            <pc:docMk/>
            <pc:sldMk cId="3406898174" sldId="257"/>
            <ac:picMk id="6" creationId="{68DF284F-FD02-78E4-D12C-73AFFFE994EF}"/>
          </ac:picMkLst>
        </pc:picChg>
        <pc:picChg chg="add del mod">
          <ac:chgData name="Regier, Peter J" userId="0e6fdf28-0650-4a12-be1b-e387ca74a288" providerId="ADAL" clId="{BB987D1C-8A4F-F24A-BFC4-B3B7E5AFC97F}" dt="2023-08-29T19:19:36.478" v="34" actId="478"/>
          <ac:picMkLst>
            <pc:docMk/>
            <pc:sldMk cId="3406898174" sldId="257"/>
            <ac:picMk id="29" creationId="{412D8988-2F66-26D8-E63B-FE21DB36962D}"/>
          </ac:picMkLst>
        </pc:picChg>
      </pc:sldChg>
    </pc:docChg>
  </pc:docChgLst>
  <pc:docChgLst>
    <pc:chgData name="Regier, Peter J" userId="0e6fdf28-0650-4a12-be1b-e387ca74a288" providerId="ADAL" clId="{5DD60FA2-0079-F148-94C8-F049998CB3B2}"/>
    <pc:docChg chg="undo custSel modSld">
      <pc:chgData name="Regier, Peter J" userId="0e6fdf28-0650-4a12-be1b-e387ca74a288" providerId="ADAL" clId="{5DD60FA2-0079-F148-94C8-F049998CB3B2}" dt="2024-02-13T18:43:48.854" v="199" actId="1076"/>
      <pc:docMkLst>
        <pc:docMk/>
      </pc:docMkLst>
      <pc:sldChg chg="addSp delSp modSp mod">
        <pc:chgData name="Regier, Peter J" userId="0e6fdf28-0650-4a12-be1b-e387ca74a288" providerId="ADAL" clId="{5DD60FA2-0079-F148-94C8-F049998CB3B2}" dt="2024-02-12T20:35:27.757" v="102" actId="207"/>
        <pc:sldMkLst>
          <pc:docMk/>
          <pc:sldMk cId="3406898174" sldId="257"/>
        </pc:sldMkLst>
        <pc:spChg chg="add mod">
          <ac:chgData name="Regier, Peter J" userId="0e6fdf28-0650-4a12-be1b-e387ca74a288" providerId="ADAL" clId="{5DD60FA2-0079-F148-94C8-F049998CB3B2}" dt="2024-02-12T20:34:22.567" v="72" actId="692"/>
          <ac:spMkLst>
            <pc:docMk/>
            <pc:sldMk cId="3406898174" sldId="257"/>
            <ac:spMk id="11" creationId="{2D775EA6-C3F9-9FE8-6233-CEC40B5FF6CD}"/>
          </ac:spMkLst>
        </pc:spChg>
        <pc:spChg chg="add mod">
          <ac:chgData name="Regier, Peter J" userId="0e6fdf28-0650-4a12-be1b-e387ca74a288" providerId="ADAL" clId="{5DD60FA2-0079-F148-94C8-F049998CB3B2}" dt="2024-02-12T20:34:12.318" v="70" actId="207"/>
          <ac:spMkLst>
            <pc:docMk/>
            <pc:sldMk cId="3406898174" sldId="257"/>
            <ac:spMk id="12" creationId="{1777E687-AC2D-A2D0-775F-DDA2FFF60DEF}"/>
          </ac:spMkLst>
        </pc:spChg>
        <pc:spChg chg="add mod">
          <ac:chgData name="Regier, Peter J" userId="0e6fdf28-0650-4a12-be1b-e387ca74a288" providerId="ADAL" clId="{5DD60FA2-0079-F148-94C8-F049998CB3B2}" dt="2024-02-12T20:34:56.216" v="84" actId="1037"/>
          <ac:spMkLst>
            <pc:docMk/>
            <pc:sldMk cId="3406898174" sldId="257"/>
            <ac:spMk id="13" creationId="{279D239B-3099-2207-D940-C74C41C1A822}"/>
          </ac:spMkLst>
        </pc:spChg>
        <pc:spChg chg="add mod">
          <ac:chgData name="Regier, Peter J" userId="0e6fdf28-0650-4a12-be1b-e387ca74a288" providerId="ADAL" clId="{5DD60FA2-0079-F148-94C8-F049998CB3B2}" dt="2024-02-12T20:35:02.880" v="93" actId="1037"/>
          <ac:spMkLst>
            <pc:docMk/>
            <pc:sldMk cId="3406898174" sldId="257"/>
            <ac:spMk id="14" creationId="{E8841C50-1278-E660-AC27-92515C117B69}"/>
          </ac:spMkLst>
        </pc:spChg>
        <pc:spChg chg="mod">
          <ac:chgData name="Regier, Peter J" userId="0e6fdf28-0650-4a12-be1b-e387ca74a288" providerId="ADAL" clId="{5DD60FA2-0079-F148-94C8-F049998CB3B2}" dt="2024-02-12T20:35:27.757" v="102" actId="207"/>
          <ac:spMkLst>
            <pc:docMk/>
            <pc:sldMk cId="3406898174" sldId="257"/>
            <ac:spMk id="19" creationId="{3881BEED-A710-F161-D75D-139483256C63}"/>
          </ac:spMkLst>
        </pc:spChg>
        <pc:grpChg chg="add mod">
          <ac:chgData name="Regier, Peter J" userId="0e6fdf28-0650-4a12-be1b-e387ca74a288" providerId="ADAL" clId="{5DD60FA2-0079-F148-94C8-F049998CB3B2}" dt="2024-02-12T20:30:35.619" v="3" actId="164"/>
          <ac:grpSpMkLst>
            <pc:docMk/>
            <pc:sldMk cId="3406898174" sldId="257"/>
            <ac:grpSpMk id="2" creationId="{A73E74D5-35BE-7FF5-1E0B-5BF1FD998DAE}"/>
          </ac:grpSpMkLst>
        </pc:grpChg>
        <pc:picChg chg="mod">
          <ac:chgData name="Regier, Peter J" userId="0e6fdf28-0650-4a12-be1b-e387ca74a288" providerId="ADAL" clId="{5DD60FA2-0079-F148-94C8-F049998CB3B2}" dt="2024-02-12T20:30:30.957" v="2" actId="167"/>
          <ac:picMkLst>
            <pc:docMk/>
            <pc:sldMk cId="3406898174" sldId="257"/>
            <ac:picMk id="6" creationId="{68DF284F-FD02-78E4-D12C-73AFFFE994EF}"/>
          </ac:picMkLst>
        </pc:picChg>
        <pc:picChg chg="mod">
          <ac:chgData name="Regier, Peter J" userId="0e6fdf28-0650-4a12-be1b-e387ca74a288" providerId="ADAL" clId="{5DD60FA2-0079-F148-94C8-F049998CB3B2}" dt="2024-02-12T20:30:35.619" v="3" actId="164"/>
          <ac:picMkLst>
            <pc:docMk/>
            <pc:sldMk cId="3406898174" sldId="257"/>
            <ac:picMk id="26" creationId="{E7F38E70-13D1-63E9-C3E7-A56730650D77}"/>
          </ac:picMkLst>
        </pc:picChg>
        <pc:cxnChg chg="add del mod">
          <ac:chgData name="Regier, Peter J" userId="0e6fdf28-0650-4a12-be1b-e387ca74a288" providerId="ADAL" clId="{5DD60FA2-0079-F148-94C8-F049998CB3B2}" dt="2024-02-12T20:32:53.682" v="21" actId="478"/>
          <ac:cxnSpMkLst>
            <pc:docMk/>
            <pc:sldMk cId="3406898174" sldId="257"/>
            <ac:cxnSpMk id="7" creationId="{D22870E2-DBB9-D2D0-C2B4-D1331FA6B6E1}"/>
          </ac:cxnSpMkLst>
        </pc:cxnChg>
        <pc:cxnChg chg="add del mod">
          <ac:chgData name="Regier, Peter J" userId="0e6fdf28-0650-4a12-be1b-e387ca74a288" providerId="ADAL" clId="{5DD60FA2-0079-F148-94C8-F049998CB3B2}" dt="2024-02-12T20:32:51.036" v="20" actId="478"/>
          <ac:cxnSpMkLst>
            <pc:docMk/>
            <pc:sldMk cId="3406898174" sldId="257"/>
            <ac:cxnSpMk id="10" creationId="{1A2EF8A3-E4C5-D90C-73D0-C2CE70900DEA}"/>
          </ac:cxnSpMkLst>
        </pc:cxnChg>
      </pc:sldChg>
      <pc:sldChg chg="addSp delSp modSp mod">
        <pc:chgData name="Regier, Peter J" userId="0e6fdf28-0650-4a12-be1b-e387ca74a288" providerId="ADAL" clId="{5DD60FA2-0079-F148-94C8-F049998CB3B2}" dt="2024-02-12T20:35:36.104" v="104"/>
        <pc:sldMkLst>
          <pc:docMk/>
          <pc:sldMk cId="2214470682" sldId="259"/>
        </pc:sldMkLst>
        <pc:picChg chg="add del mod">
          <ac:chgData name="Regier, Peter J" userId="0e6fdf28-0650-4a12-be1b-e387ca74a288" providerId="ADAL" clId="{5DD60FA2-0079-F148-94C8-F049998CB3B2}" dt="2024-02-12T20:35:32.254" v="103" actId="478"/>
          <ac:picMkLst>
            <pc:docMk/>
            <pc:sldMk cId="2214470682" sldId="259"/>
            <ac:picMk id="2" creationId="{F5084735-D877-0C53-FBD0-377BFA601E02}"/>
          </ac:picMkLst>
        </pc:picChg>
        <pc:picChg chg="add mod">
          <ac:chgData name="Regier, Peter J" userId="0e6fdf28-0650-4a12-be1b-e387ca74a288" providerId="ADAL" clId="{5DD60FA2-0079-F148-94C8-F049998CB3B2}" dt="2024-02-12T20:35:36.104" v="104"/>
          <ac:picMkLst>
            <pc:docMk/>
            <pc:sldMk cId="2214470682" sldId="259"/>
            <ac:picMk id="3" creationId="{B3AA626A-D053-6C5D-2B01-D7621DE9678E}"/>
          </ac:picMkLst>
        </pc:picChg>
        <pc:picChg chg="del">
          <ac:chgData name="Regier, Peter J" userId="0e6fdf28-0650-4a12-be1b-e387ca74a288" providerId="ADAL" clId="{5DD60FA2-0079-F148-94C8-F049998CB3B2}" dt="2024-02-12T20:35:11.770" v="94" actId="478"/>
          <ac:picMkLst>
            <pc:docMk/>
            <pc:sldMk cId="2214470682" sldId="259"/>
            <ac:picMk id="4" creationId="{309C7E25-04EB-A98F-2661-44393BACE80E}"/>
          </ac:picMkLst>
        </pc:picChg>
      </pc:sldChg>
      <pc:sldChg chg="addSp modSp mod">
        <pc:chgData name="Regier, Peter J" userId="0e6fdf28-0650-4a12-be1b-e387ca74a288" providerId="ADAL" clId="{5DD60FA2-0079-F148-94C8-F049998CB3B2}" dt="2024-02-13T18:43:48.854" v="199" actId="1076"/>
        <pc:sldMkLst>
          <pc:docMk/>
          <pc:sldMk cId="1732450615" sldId="260"/>
        </pc:sldMkLst>
        <pc:spChg chg="add mod">
          <ac:chgData name="Regier, Peter J" userId="0e6fdf28-0650-4a12-be1b-e387ca74a288" providerId="ADAL" clId="{5DD60FA2-0079-F148-94C8-F049998CB3B2}" dt="2024-02-13T18:43:02.742" v="119" actId="1076"/>
          <ac:spMkLst>
            <pc:docMk/>
            <pc:sldMk cId="1732450615" sldId="260"/>
            <ac:spMk id="11" creationId="{631D5584-5C3A-B4AC-7053-7516D03E8E35}"/>
          </ac:spMkLst>
        </pc:spChg>
        <pc:spChg chg="add mod">
          <ac:chgData name="Regier, Peter J" userId="0e6fdf28-0650-4a12-be1b-e387ca74a288" providerId="ADAL" clId="{5DD60FA2-0079-F148-94C8-F049998CB3B2}" dt="2024-02-13T18:43:08.684" v="126" actId="1076"/>
          <ac:spMkLst>
            <pc:docMk/>
            <pc:sldMk cId="1732450615" sldId="260"/>
            <ac:spMk id="12" creationId="{89C31CE2-9DC5-FDFC-90E7-CD5E1887FD40}"/>
          </ac:spMkLst>
        </pc:spChg>
        <pc:spChg chg="add mod">
          <ac:chgData name="Regier, Peter J" userId="0e6fdf28-0650-4a12-be1b-e387ca74a288" providerId="ADAL" clId="{5DD60FA2-0079-F148-94C8-F049998CB3B2}" dt="2024-02-13T18:43:15.764" v="136" actId="1076"/>
          <ac:spMkLst>
            <pc:docMk/>
            <pc:sldMk cId="1732450615" sldId="260"/>
            <ac:spMk id="13" creationId="{7E4DCD50-D69D-FBFA-7444-8A2E7B12491B}"/>
          </ac:spMkLst>
        </pc:spChg>
        <pc:spChg chg="add mod">
          <ac:chgData name="Regier, Peter J" userId="0e6fdf28-0650-4a12-be1b-e387ca74a288" providerId="ADAL" clId="{5DD60FA2-0079-F148-94C8-F049998CB3B2}" dt="2024-02-13T18:43:19.524" v="143" actId="20577"/>
          <ac:spMkLst>
            <pc:docMk/>
            <pc:sldMk cId="1732450615" sldId="260"/>
            <ac:spMk id="14" creationId="{4F6FFECF-81F6-C506-DB38-5BCA8582D6A4}"/>
          </ac:spMkLst>
        </pc:spChg>
        <pc:spChg chg="add mod">
          <ac:chgData name="Regier, Peter J" userId="0e6fdf28-0650-4a12-be1b-e387ca74a288" providerId="ADAL" clId="{5DD60FA2-0079-F148-94C8-F049998CB3B2}" dt="2024-02-13T18:43:25.462" v="150" actId="20577"/>
          <ac:spMkLst>
            <pc:docMk/>
            <pc:sldMk cId="1732450615" sldId="260"/>
            <ac:spMk id="15" creationId="{7D8133D2-AEB0-1091-2989-AE70DF17AEEF}"/>
          </ac:spMkLst>
        </pc:spChg>
        <pc:spChg chg="add mod">
          <ac:chgData name="Regier, Peter J" userId="0e6fdf28-0650-4a12-be1b-e387ca74a288" providerId="ADAL" clId="{5DD60FA2-0079-F148-94C8-F049998CB3B2}" dt="2024-02-13T18:43:32.895" v="156" actId="1076"/>
          <ac:spMkLst>
            <pc:docMk/>
            <pc:sldMk cId="1732450615" sldId="260"/>
            <ac:spMk id="16" creationId="{DDA94F11-FB3E-178D-E6E5-18D63C47BE2C}"/>
          </ac:spMkLst>
        </pc:spChg>
        <pc:spChg chg="add mod">
          <ac:chgData name="Regier, Peter J" userId="0e6fdf28-0650-4a12-be1b-e387ca74a288" providerId="ADAL" clId="{5DD60FA2-0079-F148-94C8-F049998CB3B2}" dt="2024-02-13T18:43:37.793" v="166" actId="20577"/>
          <ac:spMkLst>
            <pc:docMk/>
            <pc:sldMk cId="1732450615" sldId="260"/>
            <ac:spMk id="17" creationId="{7010CEF2-A45F-A6BA-B1C4-3657DBD9CF7D}"/>
          </ac:spMkLst>
        </pc:spChg>
        <pc:spChg chg="add mod">
          <ac:chgData name="Regier, Peter J" userId="0e6fdf28-0650-4a12-be1b-e387ca74a288" providerId="ADAL" clId="{5DD60FA2-0079-F148-94C8-F049998CB3B2}" dt="2024-02-13T18:43:48.854" v="199" actId="1076"/>
          <ac:spMkLst>
            <pc:docMk/>
            <pc:sldMk cId="1732450615" sldId="260"/>
            <ac:spMk id="18" creationId="{AA23EDBE-5F36-8C8F-82F3-1206930876A6}"/>
          </ac:spMkLst>
        </pc:spChg>
        <pc:picChg chg="mod">
          <ac:chgData name="Regier, Peter J" userId="0e6fdf28-0650-4a12-be1b-e387ca74a288" providerId="ADAL" clId="{5DD60FA2-0079-F148-94C8-F049998CB3B2}" dt="2024-02-13T18:42:27.340" v="105" actId="1076"/>
          <ac:picMkLst>
            <pc:docMk/>
            <pc:sldMk cId="1732450615" sldId="260"/>
            <ac:picMk id="2" creationId="{A02B5659-9F10-2EF8-0210-6A6BE2EADFA5}"/>
          </ac:picMkLst>
        </pc:picChg>
        <pc:cxnChg chg="add">
          <ac:chgData name="Regier, Peter J" userId="0e6fdf28-0650-4a12-be1b-e387ca74a288" providerId="ADAL" clId="{5DD60FA2-0079-F148-94C8-F049998CB3B2}" dt="2024-02-13T18:42:41.888" v="106" actId="11529"/>
          <ac:cxnSpMkLst>
            <pc:docMk/>
            <pc:sldMk cId="1732450615" sldId="260"/>
            <ac:cxnSpMk id="4" creationId="{E1B380F2-4D02-D2E1-D331-F8F3572B1658}"/>
          </ac:cxnSpMkLst>
        </pc:cxnChg>
        <pc:cxnChg chg="add mod">
          <ac:chgData name="Regier, Peter J" userId="0e6fdf28-0650-4a12-be1b-e387ca74a288" providerId="ADAL" clId="{5DD60FA2-0079-F148-94C8-F049998CB3B2}" dt="2024-02-13T18:42:48.209" v="109" actId="14100"/>
          <ac:cxnSpMkLst>
            <pc:docMk/>
            <pc:sldMk cId="1732450615" sldId="260"/>
            <ac:cxnSpMk id="5" creationId="{4EF40AA0-0C9D-3B13-991E-6A120745CFB9}"/>
          </ac:cxnSpMkLst>
        </pc:cxnChg>
        <pc:cxnChg chg="add mod">
          <ac:chgData name="Regier, Peter J" userId="0e6fdf28-0650-4a12-be1b-e387ca74a288" providerId="ADAL" clId="{5DD60FA2-0079-F148-94C8-F049998CB3B2}" dt="2024-02-13T18:42:52.278" v="112" actId="14100"/>
          <ac:cxnSpMkLst>
            <pc:docMk/>
            <pc:sldMk cId="1732450615" sldId="260"/>
            <ac:cxnSpMk id="8" creationId="{2023F2D4-BE8D-5B97-506C-D7FB1751B5AA}"/>
          </ac:cxnSpMkLst>
        </pc:cxnChg>
      </pc:sldChg>
    </pc:docChg>
  </pc:docChgLst>
</pc:chgInfo>
</file>

<file path=ppt/media/image1.png>
</file>

<file path=ppt/media/image2.jpg>
</file>

<file path=ppt/media/image3.png>
</file>

<file path=ppt/media/image4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2/12/24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DF284F-FD02-78E4-D12C-73AFFFE99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0" y="522471"/>
            <a:ext cx="6603831" cy="550319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D94FA-B44E-F243-5F65-EEBFEA379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416" y="633686"/>
            <a:ext cx="1967947" cy="14759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3E74D5-35BE-7FF5-1E0B-5BF1FD998DAE}"/>
              </a:ext>
            </a:extLst>
          </p:cNvPr>
          <p:cNvGrpSpPr/>
          <p:nvPr/>
        </p:nvGrpSpPr>
        <p:grpSpPr>
          <a:xfrm>
            <a:off x="6249633" y="633684"/>
            <a:ext cx="2970616" cy="2628821"/>
            <a:chOff x="6249633" y="633684"/>
            <a:chExt cx="2970616" cy="2628821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7F38E70-13D1-63E9-C3E7-A56730650D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3665" t="14061" r="3499"/>
            <a:stretch/>
          </p:blipFill>
          <p:spPr>
            <a:xfrm rot="10800000">
              <a:off x="6249633" y="633684"/>
              <a:ext cx="2970616" cy="2628821"/>
            </a:xfrm>
            <a:prstGeom prst="rect">
              <a:avLst/>
            </a:prstGeom>
            <a:ln w="19050">
              <a:solidFill>
                <a:schemeClr val="tx1"/>
              </a:solidFill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881BEED-A710-F161-D75D-139483256C63}"/>
                </a:ext>
              </a:extLst>
            </p:cNvPr>
            <p:cNvSpPr txBox="1"/>
            <p:nvPr/>
          </p:nvSpPr>
          <p:spPr>
            <a:xfrm>
              <a:off x="6297826" y="695471"/>
              <a:ext cx="3097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B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F87D-7B03-4A39-AAF1-877F41874AB8}"/>
              </a:ext>
            </a:extLst>
          </p:cNvPr>
          <p:cNvSpPr/>
          <p:nvPr/>
        </p:nvSpPr>
        <p:spPr>
          <a:xfrm>
            <a:off x="597243" y="633683"/>
            <a:ext cx="5498757" cy="5391981"/>
          </a:xfrm>
          <a:prstGeom prst="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2D775EA6-C3F9-9FE8-6233-CEC40B5FF6CD}"/>
              </a:ext>
            </a:extLst>
          </p:cNvPr>
          <p:cNvSpPr/>
          <p:nvPr/>
        </p:nvSpPr>
        <p:spPr>
          <a:xfrm rot="21305318">
            <a:off x="8741545" y="739430"/>
            <a:ext cx="191386" cy="2357888"/>
          </a:xfrm>
          <a:prstGeom prst="leftBrac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77E687-AC2D-A2D0-775F-DDA2FFF60DEF}"/>
              </a:ext>
            </a:extLst>
          </p:cNvPr>
          <p:cNvSpPr txBox="1"/>
          <p:nvPr/>
        </p:nvSpPr>
        <p:spPr>
          <a:xfrm>
            <a:off x="8199990" y="1817289"/>
            <a:ext cx="5148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0.8 m</a:t>
            </a: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279D239B-3099-2207-D940-C74C41C1A822}"/>
              </a:ext>
            </a:extLst>
          </p:cNvPr>
          <p:cNvSpPr/>
          <p:nvPr/>
        </p:nvSpPr>
        <p:spPr>
          <a:xfrm rot="5400000">
            <a:off x="7644810" y="4417701"/>
            <a:ext cx="191386" cy="2665228"/>
          </a:xfrm>
          <a:prstGeom prst="leftBrac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8841C50-1278-E660-AC27-92515C117B69}"/>
              </a:ext>
            </a:extLst>
          </p:cNvPr>
          <p:cNvSpPr txBox="1"/>
          <p:nvPr/>
        </p:nvSpPr>
        <p:spPr>
          <a:xfrm>
            <a:off x="7507953" y="5440128"/>
            <a:ext cx="5148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</a:rPr>
              <a:t>0.8 m</a:t>
            </a:r>
          </a:p>
        </p:txBody>
      </p:sp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AA626A-D053-6C5D-2B01-D7621DE96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90830"/>
            <a:ext cx="7772400" cy="467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711" y="358173"/>
            <a:ext cx="2997200" cy="8636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1B380F2-4D02-D2E1-D331-F8F3572B1658}"/>
              </a:ext>
            </a:extLst>
          </p:cNvPr>
          <p:cNvCxnSpPr/>
          <p:nvPr/>
        </p:nvCxnSpPr>
        <p:spPr>
          <a:xfrm flipV="1">
            <a:off x="2720051" y="960699"/>
            <a:ext cx="0" cy="2615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EF40AA0-0C9D-3B13-991E-6A120745CFB9}"/>
              </a:ext>
            </a:extLst>
          </p:cNvPr>
          <p:cNvCxnSpPr>
            <a:cxnSpLocks/>
          </p:cNvCxnSpPr>
          <p:nvPr/>
        </p:nvCxnSpPr>
        <p:spPr>
          <a:xfrm flipV="1">
            <a:off x="2720051" y="2708476"/>
            <a:ext cx="1319514" cy="868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23F2D4-BE8D-5B97-506C-D7FB1751B5AA}"/>
              </a:ext>
            </a:extLst>
          </p:cNvPr>
          <p:cNvCxnSpPr>
            <a:cxnSpLocks/>
          </p:cNvCxnSpPr>
          <p:nvPr/>
        </p:nvCxnSpPr>
        <p:spPr>
          <a:xfrm>
            <a:off x="2720050" y="3576577"/>
            <a:ext cx="281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31D5584-5C3A-B4AC-7053-7516D03E8E35}"/>
              </a:ext>
            </a:extLst>
          </p:cNvPr>
          <p:cNvSpPr txBox="1"/>
          <p:nvPr/>
        </p:nvSpPr>
        <p:spPr>
          <a:xfrm>
            <a:off x="2750525" y="3142526"/>
            <a:ext cx="71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C31CE2-9DC5-FDFC-90E7-CD5E1887FD40}"/>
              </a:ext>
            </a:extLst>
          </p:cNvPr>
          <p:cNvSpPr txBox="1"/>
          <p:nvPr/>
        </p:nvSpPr>
        <p:spPr>
          <a:xfrm>
            <a:off x="3132586" y="289314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4DCD50-D69D-FBFA-7444-8A2E7B12491B}"/>
              </a:ext>
            </a:extLst>
          </p:cNvPr>
          <p:cNvSpPr txBox="1"/>
          <p:nvPr/>
        </p:nvSpPr>
        <p:spPr>
          <a:xfrm>
            <a:off x="3374740" y="2676116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seasons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FFECF-81F6-C506-DB38-5BCA8582D6A4}"/>
              </a:ext>
            </a:extLst>
          </p:cNvPr>
          <p:cNvSpPr txBox="1"/>
          <p:nvPr/>
        </p:nvSpPr>
        <p:spPr>
          <a:xfrm>
            <a:off x="2720090" y="3576577"/>
            <a:ext cx="707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8133D2-AEB0-1091-2989-AE70DF17AEEF}"/>
              </a:ext>
            </a:extLst>
          </p:cNvPr>
          <p:cNvSpPr txBox="1"/>
          <p:nvPr/>
        </p:nvSpPr>
        <p:spPr>
          <a:xfrm>
            <a:off x="4825261" y="3586845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A94F11-FB3E-178D-E6E5-18D63C47BE2C}"/>
              </a:ext>
            </a:extLst>
          </p:cNvPr>
          <p:cNvSpPr txBox="1"/>
          <p:nvPr/>
        </p:nvSpPr>
        <p:spPr>
          <a:xfrm>
            <a:off x="2140912" y="3077807"/>
            <a:ext cx="523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10CEF2-A45F-A6BA-B1C4-3657DBD9CF7D}"/>
              </a:ext>
            </a:extLst>
          </p:cNvPr>
          <p:cNvSpPr txBox="1"/>
          <p:nvPr/>
        </p:nvSpPr>
        <p:spPr>
          <a:xfrm>
            <a:off x="2165973" y="12217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23EDBE-5F36-8C8F-82F3-1206930876A6}"/>
              </a:ext>
            </a:extLst>
          </p:cNvPr>
          <p:cNvSpPr txBox="1"/>
          <p:nvPr/>
        </p:nvSpPr>
        <p:spPr>
          <a:xfrm>
            <a:off x="2674928" y="721904"/>
            <a:ext cx="2491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(</a:t>
            </a:r>
            <a:r>
              <a:rPr lang="en-US" dirty="0" err="1"/>
              <a:t>eg</a:t>
            </a:r>
            <a:r>
              <a:rPr lang="en-US" dirty="0"/>
              <a:t> respiration)</a:t>
            </a:r>
          </a:p>
        </p:txBody>
      </p:sp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1367</TotalTime>
  <Words>19</Words>
  <Application>Microsoft Macintosh PowerPoint</Application>
  <PresentationFormat>Widescreen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2022-12-19T22:49:16Z</dcterms:created>
  <dcterms:modified xsi:type="dcterms:W3CDTF">2024-02-13T18:43:52Z</dcterms:modified>
</cp:coreProperties>
</file>

<file path=docProps/thumbnail.jpeg>
</file>